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8" r:id="rId2"/>
    <p:sldId id="261" r:id="rId3"/>
    <p:sldId id="263" r:id="rId4"/>
    <p:sldId id="259" r:id="rId5"/>
    <p:sldId id="264" r:id="rId6"/>
    <p:sldId id="265" r:id="rId7"/>
    <p:sldId id="260" r:id="rId8"/>
    <p:sldId id="266"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82620" autoAdjust="0"/>
  </p:normalViewPr>
  <p:slideViewPr>
    <p:cSldViewPr>
      <p:cViewPr varScale="1">
        <p:scale>
          <a:sx n="69" d="100"/>
          <a:sy n="69" d="100"/>
        </p:scale>
        <p:origin x="-1834" y="-82"/>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1426D2E-4D90-4F7F-8006-68F81F073262}" type="datetimeFigureOut">
              <a:rPr lang="en-US" smtClean="0"/>
              <a:t>9/24/2020</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32AC97E-4B86-4C6A-B22D-254F411B2152}"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instagram.com/p/Bq2Y95tH9NL/"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people.com/tv/priyanka-chopra-wedding-mehendi-wedding-nick-jonas/"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sz="1200" b="0" i="0" kern="1200" dirty="0" smtClean="0">
                <a:solidFill>
                  <a:schemeClr val="tx1"/>
                </a:solidFill>
                <a:latin typeface="+mn-lt"/>
                <a:ea typeface="+mn-ea"/>
                <a:cs typeface="+mn-cs"/>
              </a:rPr>
              <a:t>The party kicked off on Friday with </a:t>
            </a:r>
            <a:r>
              <a:rPr lang="en-IN" sz="1200" b="0" i="0" u="none" strike="noStrike" kern="1200" dirty="0" smtClean="0">
                <a:solidFill>
                  <a:schemeClr val="tx1"/>
                </a:solidFill>
                <a:latin typeface="+mn-lt"/>
                <a:ea typeface="+mn-ea"/>
                <a:cs typeface="+mn-cs"/>
                <a:hlinkClick r:id="rId3" tooltip="(opens new window)"/>
              </a:rPr>
              <a:t>the </a:t>
            </a:r>
            <a:r>
              <a:rPr lang="en-IN" sz="1200" b="0" i="0" u="none" strike="noStrike" kern="1200" dirty="0" err="1" smtClean="0">
                <a:solidFill>
                  <a:schemeClr val="tx1"/>
                </a:solidFill>
                <a:latin typeface="+mn-lt"/>
                <a:ea typeface="+mn-ea"/>
                <a:cs typeface="+mn-cs"/>
                <a:hlinkClick r:id="rId3" tooltip="(opens new window)"/>
              </a:rPr>
              <a:t>Mehendi</a:t>
            </a:r>
            <a:r>
              <a:rPr lang="en-IN" sz="1200" b="0" i="0" u="none" strike="noStrike" kern="1200" dirty="0" smtClean="0">
                <a:solidFill>
                  <a:schemeClr val="tx1"/>
                </a:solidFill>
                <a:latin typeface="+mn-lt"/>
                <a:ea typeface="+mn-ea"/>
                <a:cs typeface="+mn-cs"/>
                <a:hlinkClick r:id="rId3" tooltip="(opens new window)"/>
              </a:rPr>
              <a:t> ceremony</a:t>
            </a:r>
            <a:r>
              <a:rPr lang="en-IN" sz="1200" b="0" i="0" kern="1200" dirty="0" smtClean="0">
                <a:solidFill>
                  <a:schemeClr val="tx1"/>
                </a:solidFill>
                <a:latin typeface="+mn-lt"/>
                <a:ea typeface="+mn-ea"/>
                <a:cs typeface="+mn-cs"/>
              </a:rPr>
              <a:t>, an Indian wedding ritual that typically happens one or two days before the </a:t>
            </a:r>
            <a:r>
              <a:rPr lang="en-IN" sz="1200" b="0" i="0" kern="1200" dirty="0" err="1" smtClean="0">
                <a:solidFill>
                  <a:schemeClr val="tx1"/>
                </a:solidFill>
                <a:latin typeface="+mn-lt"/>
                <a:ea typeface="+mn-ea"/>
                <a:cs typeface="+mn-cs"/>
              </a:rPr>
              <a:t>wedding</a:t>
            </a:r>
            <a:r>
              <a:rPr lang="en-IN" sz="1200" b="0" i="0" u="none" strike="noStrike" kern="1200" dirty="0" err="1" smtClean="0">
                <a:solidFill>
                  <a:schemeClr val="tx1"/>
                </a:solidFill>
                <a:latin typeface="+mn-lt"/>
                <a:ea typeface="+mn-ea"/>
                <a:cs typeface="+mn-cs"/>
                <a:hlinkClick r:id="rId4"/>
              </a:rPr>
              <a:t>In</a:t>
            </a:r>
            <a:r>
              <a:rPr lang="en-IN" sz="1200" b="0" i="0" u="none" strike="noStrike" kern="1200" dirty="0" smtClean="0">
                <a:solidFill>
                  <a:schemeClr val="tx1"/>
                </a:solidFill>
                <a:latin typeface="+mn-lt"/>
                <a:ea typeface="+mn-ea"/>
                <a:cs typeface="+mn-cs"/>
                <a:hlinkClick r:id="rId4"/>
              </a:rPr>
              <a:t> a typical </a:t>
            </a:r>
            <a:r>
              <a:rPr lang="en-IN" sz="1200" b="0" i="0" u="none" strike="noStrike" kern="1200" dirty="0" err="1" smtClean="0">
                <a:solidFill>
                  <a:schemeClr val="tx1"/>
                </a:solidFill>
                <a:latin typeface="+mn-lt"/>
                <a:ea typeface="+mn-ea"/>
                <a:cs typeface="+mn-cs"/>
                <a:hlinkClick r:id="rId4"/>
              </a:rPr>
              <a:t>Mehendi</a:t>
            </a:r>
            <a:r>
              <a:rPr lang="en-IN" sz="1200" b="0" i="0" u="none" strike="noStrike" kern="1200" dirty="0" smtClean="0">
                <a:solidFill>
                  <a:schemeClr val="tx1"/>
                </a:solidFill>
                <a:latin typeface="+mn-lt"/>
                <a:ea typeface="+mn-ea"/>
                <a:cs typeface="+mn-cs"/>
                <a:hlinkClick r:id="rId4"/>
              </a:rPr>
              <a:t> ceremony</a:t>
            </a:r>
            <a:r>
              <a:rPr lang="en-IN" sz="1200" b="0" i="0" kern="1200" dirty="0" smtClean="0">
                <a:solidFill>
                  <a:schemeClr val="tx1"/>
                </a:solidFill>
                <a:latin typeface="+mn-lt"/>
                <a:ea typeface="+mn-ea"/>
                <a:cs typeface="+mn-cs"/>
              </a:rPr>
              <a:t>, all of the women in the bride and groom’s families, along with close friends, gather together while the bride has elaborate henna designs applied to her hands and feet. Guests will usually get a few designs on their hands as well.</a:t>
            </a:r>
            <a:endParaRPr lang="en-IN" dirty="0"/>
          </a:p>
        </p:txBody>
      </p:sp>
      <p:sp>
        <p:nvSpPr>
          <p:cNvPr id="4" name="Slide Number Placeholder 3"/>
          <p:cNvSpPr>
            <a:spLocks noGrp="1"/>
          </p:cNvSpPr>
          <p:nvPr>
            <p:ph type="sldNum" sz="quarter" idx="10"/>
          </p:nvPr>
        </p:nvSpPr>
        <p:spPr/>
        <p:txBody>
          <a:bodyPr/>
          <a:lstStyle/>
          <a:p>
            <a:fld id="{D32AC97E-4B86-4C6A-B22D-254F411B2152}" type="slidenum">
              <a:rPr lang="en-IN" smtClean="0"/>
              <a:t>4</a:t>
            </a:fld>
            <a:endParaRPr lang="en-I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sz="1200" b="0" i="0" kern="1200" dirty="0" smtClean="0">
                <a:solidFill>
                  <a:schemeClr val="tx1"/>
                </a:solidFill>
                <a:latin typeface="+mn-lt"/>
                <a:ea typeface="+mn-ea"/>
                <a:cs typeface="+mn-cs"/>
              </a:rPr>
              <a:t>The one thing that all brides-to-be share in common is their dream of looking like a mesmerising princess on their wedding day</a:t>
            </a:r>
          </a:p>
          <a:p>
            <a:pPr marL="0" marR="0" indent="0" algn="l" defTabSz="914400" rtl="0" eaLnBrk="1" fontAlgn="auto" latinLnBrk="0" hangingPunct="1">
              <a:lnSpc>
                <a:spcPct val="100000"/>
              </a:lnSpc>
              <a:spcBef>
                <a:spcPts val="0"/>
              </a:spcBef>
              <a:spcAft>
                <a:spcPts val="0"/>
              </a:spcAft>
              <a:buClrTx/>
              <a:buSzTx/>
              <a:buFontTx/>
              <a:buNone/>
              <a:tabLst/>
              <a:defRPr/>
            </a:pPr>
            <a:r>
              <a:rPr lang="en-IN" sz="1200" b="0" i="0" kern="1200" dirty="0" smtClean="0">
                <a:solidFill>
                  <a:schemeClr val="tx1"/>
                </a:solidFill>
                <a:latin typeface="+mn-lt"/>
                <a:ea typeface="+mn-ea"/>
                <a:cs typeface="+mn-cs"/>
              </a:rPr>
              <a:t>A </a:t>
            </a:r>
            <a:r>
              <a:rPr lang="en-IN" sz="1200" b="0" i="0" kern="1200" dirty="0" err="1" smtClean="0">
                <a:solidFill>
                  <a:schemeClr val="tx1"/>
                </a:solidFill>
                <a:latin typeface="+mn-lt"/>
                <a:ea typeface="+mn-ea"/>
                <a:cs typeface="+mn-cs"/>
              </a:rPr>
              <a:t>palki</a:t>
            </a:r>
            <a:r>
              <a:rPr lang="en-IN" sz="1200" b="0" i="0" kern="1200" dirty="0" smtClean="0">
                <a:solidFill>
                  <a:schemeClr val="tx1"/>
                </a:solidFill>
                <a:latin typeface="+mn-lt"/>
                <a:ea typeface="+mn-ea"/>
                <a:cs typeface="+mn-cs"/>
              </a:rPr>
              <a:t> with a chariot like structure makes for a royal entry</a:t>
            </a:r>
          </a:p>
          <a:p>
            <a:endParaRPr lang="en-IN" dirty="0"/>
          </a:p>
        </p:txBody>
      </p:sp>
      <p:sp>
        <p:nvSpPr>
          <p:cNvPr id="4" name="Slide Number Placeholder 3"/>
          <p:cNvSpPr>
            <a:spLocks noGrp="1"/>
          </p:cNvSpPr>
          <p:nvPr>
            <p:ph type="sldNum" sz="quarter" idx="10"/>
          </p:nvPr>
        </p:nvSpPr>
        <p:spPr/>
        <p:txBody>
          <a:bodyPr/>
          <a:lstStyle/>
          <a:p>
            <a:fld id="{D32AC97E-4B86-4C6A-B22D-254F411B2152}" type="slidenum">
              <a:rPr lang="en-IN" smtClean="0"/>
              <a:t>5</a:t>
            </a:fld>
            <a:endParaRPr lang="en-I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D32AC97E-4B86-4C6A-B22D-254F411B2152}" type="slidenum">
              <a:rPr lang="en-IN" smtClean="0"/>
              <a:t>7</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9ED28B52-5429-4771-AF0E-7C288F7AFB70}" type="datetimeFigureOut">
              <a:rPr lang="en-US" smtClean="0"/>
              <a:t>9/24/2020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91F64A-DC96-4FC3-9F4F-62E57DA08455}"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ED28B52-5429-4771-AF0E-7C288F7AFB70}" type="datetimeFigureOut">
              <a:rPr lang="en-US" smtClean="0"/>
              <a:t>9/24/2020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91F64A-DC96-4FC3-9F4F-62E57DA08455}"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ED28B52-5429-4771-AF0E-7C288F7AFB70}" type="datetimeFigureOut">
              <a:rPr lang="en-US" smtClean="0"/>
              <a:t>9/24/2020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91F64A-DC96-4FC3-9F4F-62E57DA08455}"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9ED28B52-5429-4771-AF0E-7C288F7AFB70}" type="datetimeFigureOut">
              <a:rPr lang="en-US" smtClean="0"/>
              <a:t>9/24/2020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91F64A-DC96-4FC3-9F4F-62E57DA08455}"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ED28B52-5429-4771-AF0E-7C288F7AFB70}" type="datetimeFigureOut">
              <a:rPr lang="en-US" smtClean="0"/>
              <a:t>9/24/2020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E91F64A-DC96-4FC3-9F4F-62E57DA08455}"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9ED28B52-5429-4771-AF0E-7C288F7AFB70}" type="datetimeFigureOut">
              <a:rPr lang="en-US" smtClean="0"/>
              <a:t>9/24/2020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E91F64A-DC96-4FC3-9F4F-62E57DA08455}"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9ED28B52-5429-4771-AF0E-7C288F7AFB70}" type="datetimeFigureOut">
              <a:rPr lang="en-US" smtClean="0"/>
              <a:t>9/24/2020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E91F64A-DC96-4FC3-9F4F-62E57DA08455}"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9ED28B52-5429-4771-AF0E-7C288F7AFB70}" type="datetimeFigureOut">
              <a:rPr lang="en-US" smtClean="0"/>
              <a:t>9/24/2020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E91F64A-DC96-4FC3-9F4F-62E57DA08455}"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D28B52-5429-4771-AF0E-7C288F7AFB70}" type="datetimeFigureOut">
              <a:rPr lang="en-US" smtClean="0"/>
              <a:t>9/24/2020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E91F64A-DC96-4FC3-9F4F-62E57DA08455}"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D28B52-5429-4771-AF0E-7C288F7AFB70}" type="datetimeFigureOut">
              <a:rPr lang="en-US" smtClean="0"/>
              <a:t>9/24/2020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E91F64A-DC96-4FC3-9F4F-62E57DA08455}"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D28B52-5429-4771-AF0E-7C288F7AFB70}" type="datetimeFigureOut">
              <a:rPr lang="en-US" smtClean="0"/>
              <a:t>9/24/2020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E91F64A-DC96-4FC3-9F4F-62E57DA08455}"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D28B52-5429-4771-AF0E-7C288F7AFB70}" type="datetimeFigureOut">
              <a:rPr lang="en-US" smtClean="0"/>
              <a:t>9/24/2020</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91F64A-DC96-4FC3-9F4F-62E57DA08455}"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instagram.com/p/Bq2Y95tH9N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instagram.com/p/Bq2Y95tH9NL/"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Marriage</a:t>
            </a:r>
            <a:endParaRPr lang="en-IN" dirty="0"/>
          </a:p>
        </p:txBody>
      </p:sp>
      <p:sp>
        <p:nvSpPr>
          <p:cNvPr id="3" name="Content Placeholder 2"/>
          <p:cNvSpPr>
            <a:spLocks noGrp="1"/>
          </p:cNvSpPr>
          <p:nvPr>
            <p:ph idx="1"/>
          </p:nvPr>
        </p:nvSpPr>
        <p:spPr/>
        <p:txBody>
          <a:bodyPr/>
          <a:lstStyle/>
          <a:p>
            <a:r>
              <a:rPr lang="en-IN" b="1" dirty="0" smtClean="0"/>
              <a:t> </a:t>
            </a:r>
            <a:r>
              <a:rPr lang="en-IN" b="1" dirty="0"/>
              <a:t>Dress modestly</a:t>
            </a:r>
          </a:p>
          <a:p>
            <a:r>
              <a:rPr lang="en-IN" b="1" dirty="0"/>
              <a:t> Learn the </a:t>
            </a:r>
            <a:r>
              <a:rPr lang="en-IN" b="1" dirty="0" smtClean="0"/>
              <a:t>customs</a:t>
            </a:r>
          </a:p>
          <a:p>
            <a:r>
              <a:rPr lang="en-IN" b="1" dirty="0" err="1">
                <a:hlinkClick r:id="rId2" tooltip="(opens new window)"/>
              </a:rPr>
              <a:t>Mehendi</a:t>
            </a:r>
            <a:r>
              <a:rPr lang="en-IN" b="1" dirty="0">
                <a:hlinkClick r:id="rId2" tooltip="(opens new window)"/>
              </a:rPr>
              <a:t> ceremony</a:t>
            </a:r>
            <a:r>
              <a:rPr lang="en-IN" b="1" dirty="0"/>
              <a:t>, </a:t>
            </a:r>
          </a:p>
          <a:p>
            <a:r>
              <a:rPr lang="en-IN" b="1" dirty="0"/>
              <a:t>Enjoy the food </a:t>
            </a:r>
          </a:p>
          <a:p>
            <a:r>
              <a:rPr lang="en-IN" b="1" dirty="0"/>
              <a:t>Hindu Wedding Photography</a:t>
            </a:r>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2050" name="Picture 2"/>
          <p:cNvPicPr>
            <a:picLocks noGrp="1" noChangeAspect="1" noChangeArrowheads="1"/>
          </p:cNvPicPr>
          <p:nvPr>
            <p:ph idx="1"/>
          </p:nvPr>
        </p:nvPicPr>
        <p:blipFill>
          <a:blip r:embed="rId2"/>
          <a:srcRect/>
          <a:stretch>
            <a:fillRect/>
          </a:stretch>
        </p:blipFill>
        <p:spPr bwMode="auto">
          <a:xfrm>
            <a:off x="357158" y="1600200"/>
            <a:ext cx="8143931" cy="4525963"/>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dirty="0"/>
          </a:p>
        </p:txBody>
      </p:sp>
      <p:pic>
        <p:nvPicPr>
          <p:cNvPr id="5123" name="Picture 3"/>
          <p:cNvPicPr>
            <a:picLocks noGrp="1" noChangeAspect="1" noChangeArrowheads="1"/>
          </p:cNvPicPr>
          <p:nvPr>
            <p:ph idx="1"/>
          </p:nvPr>
        </p:nvPicPr>
        <p:blipFill>
          <a:blip r:embed="rId2"/>
          <a:srcRect/>
          <a:stretch>
            <a:fillRect/>
          </a:stretch>
        </p:blipFill>
        <p:spPr bwMode="auto">
          <a:xfrm>
            <a:off x="500034" y="1571612"/>
            <a:ext cx="3756660" cy="4929222"/>
          </a:xfrm>
          <a:prstGeom prst="rect">
            <a:avLst/>
          </a:prstGeom>
          <a:noFill/>
          <a:ln w="9525">
            <a:noFill/>
            <a:miter lim="800000"/>
            <a:headEnd/>
            <a:tailEnd/>
          </a:ln>
          <a:effectLst/>
        </p:spPr>
      </p:pic>
      <p:pic>
        <p:nvPicPr>
          <p:cNvPr id="5124" name="Picture 4"/>
          <p:cNvPicPr>
            <a:picLocks noChangeAspect="1" noChangeArrowheads="1"/>
          </p:cNvPicPr>
          <p:nvPr/>
        </p:nvPicPr>
        <p:blipFill>
          <a:blip r:embed="rId3"/>
          <a:srcRect/>
          <a:stretch>
            <a:fillRect/>
          </a:stretch>
        </p:blipFill>
        <p:spPr bwMode="auto">
          <a:xfrm>
            <a:off x="4500562" y="1643050"/>
            <a:ext cx="4429156" cy="4981575"/>
          </a:xfrm>
          <a:prstGeom prst="rect">
            <a:avLst/>
          </a:prstGeom>
          <a:noFill/>
          <a:ln w="9525">
            <a:noFill/>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smtClean="0">
                <a:hlinkClick r:id="rId3" tooltip="(opens new window)"/>
              </a:rPr>
              <a:t>Mehendi</a:t>
            </a:r>
            <a:r>
              <a:rPr lang="en-IN" dirty="0" smtClean="0">
                <a:hlinkClick r:id="rId3" tooltip="(opens new window)"/>
              </a:rPr>
              <a:t> </a:t>
            </a:r>
            <a:r>
              <a:rPr lang="en-IN" dirty="0">
                <a:hlinkClick r:id="rId3" tooltip="(opens new window)"/>
              </a:rPr>
              <a:t>ceremony</a:t>
            </a:r>
            <a:r>
              <a:rPr lang="en-IN" dirty="0"/>
              <a:t>, </a:t>
            </a:r>
          </a:p>
        </p:txBody>
      </p:sp>
      <p:pic>
        <p:nvPicPr>
          <p:cNvPr id="3075" name="Picture 3"/>
          <p:cNvPicPr>
            <a:picLocks noGrp="1" noChangeAspect="1" noChangeArrowheads="1"/>
          </p:cNvPicPr>
          <p:nvPr>
            <p:ph idx="1"/>
          </p:nvPr>
        </p:nvPicPr>
        <p:blipFill>
          <a:blip r:embed="rId4"/>
          <a:srcRect/>
          <a:stretch>
            <a:fillRect/>
          </a:stretch>
        </p:blipFill>
        <p:spPr bwMode="auto">
          <a:xfrm>
            <a:off x="357158" y="1285860"/>
            <a:ext cx="4953000" cy="5357850"/>
          </a:xfrm>
          <a:prstGeom prst="rect">
            <a:avLst/>
          </a:prstGeom>
          <a:noFill/>
          <a:ln w="9525">
            <a:noFill/>
            <a:miter lim="800000"/>
            <a:headEnd/>
            <a:tailEnd/>
          </a:ln>
          <a:effectLst/>
        </p:spPr>
      </p:pic>
      <p:pic>
        <p:nvPicPr>
          <p:cNvPr id="3076" name="Picture 4"/>
          <p:cNvPicPr>
            <a:picLocks noChangeAspect="1" noChangeArrowheads="1"/>
          </p:cNvPicPr>
          <p:nvPr/>
        </p:nvPicPr>
        <p:blipFill>
          <a:blip r:embed="rId5"/>
          <a:srcRect/>
          <a:stretch>
            <a:fillRect/>
          </a:stretch>
        </p:blipFill>
        <p:spPr bwMode="auto">
          <a:xfrm>
            <a:off x="5572132" y="1285860"/>
            <a:ext cx="3357586" cy="53578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fontAlgn="base"/>
            <a:r>
              <a:rPr lang="en-IN" b="1" dirty="0" err="1"/>
              <a:t>palki</a:t>
            </a:r>
            <a:r>
              <a:rPr lang="en-IN" b="1" dirty="0"/>
              <a:t>-bridal-entry</a:t>
            </a:r>
          </a:p>
        </p:txBody>
      </p:sp>
      <p:pic>
        <p:nvPicPr>
          <p:cNvPr id="4100" name="Picture 4"/>
          <p:cNvPicPr>
            <a:picLocks noChangeAspect="1" noChangeArrowheads="1"/>
          </p:cNvPicPr>
          <p:nvPr/>
        </p:nvPicPr>
        <p:blipFill>
          <a:blip r:embed="rId3"/>
          <a:srcRect/>
          <a:stretch>
            <a:fillRect/>
          </a:stretch>
        </p:blipFill>
        <p:spPr bwMode="auto">
          <a:xfrm>
            <a:off x="428596" y="1285860"/>
            <a:ext cx="4572032" cy="5443531"/>
          </a:xfrm>
          <a:prstGeom prst="rect">
            <a:avLst/>
          </a:prstGeom>
          <a:noFill/>
          <a:ln w="9525">
            <a:noFill/>
            <a:miter lim="800000"/>
            <a:headEnd/>
            <a:tailEnd/>
          </a:ln>
          <a:effectLst/>
        </p:spPr>
      </p:pic>
      <p:pic>
        <p:nvPicPr>
          <p:cNvPr id="6146" name="Picture 2"/>
          <p:cNvPicPr>
            <a:picLocks noChangeAspect="1" noChangeArrowheads="1"/>
          </p:cNvPicPr>
          <p:nvPr/>
        </p:nvPicPr>
        <p:blipFill>
          <a:blip r:embed="rId4"/>
          <a:srcRect/>
          <a:stretch>
            <a:fillRect/>
          </a:stretch>
        </p:blipFill>
        <p:spPr bwMode="auto">
          <a:xfrm>
            <a:off x="5072066" y="1285860"/>
            <a:ext cx="3956050" cy="5572140"/>
          </a:xfrm>
          <a:prstGeom prst="rect">
            <a:avLst/>
          </a:prstGeom>
          <a:noFill/>
          <a:ln w="9525">
            <a:noFill/>
            <a:miter lim="800000"/>
            <a:headEnd/>
            <a:tailEnd/>
          </a:ln>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Groom</a:t>
            </a:r>
            <a:endParaRPr lang="en-IN" dirty="0"/>
          </a:p>
        </p:txBody>
      </p:sp>
      <p:pic>
        <p:nvPicPr>
          <p:cNvPr id="7170" name="Picture 2"/>
          <p:cNvPicPr>
            <a:picLocks noGrp="1" noChangeAspect="1" noChangeArrowheads="1"/>
          </p:cNvPicPr>
          <p:nvPr>
            <p:ph idx="1"/>
          </p:nvPr>
        </p:nvPicPr>
        <p:blipFill>
          <a:blip r:embed="rId2"/>
          <a:srcRect/>
          <a:stretch>
            <a:fillRect/>
          </a:stretch>
        </p:blipFill>
        <p:spPr bwMode="auto">
          <a:xfrm>
            <a:off x="428596" y="1571612"/>
            <a:ext cx="3893820" cy="4572032"/>
          </a:xfrm>
          <a:prstGeom prst="rect">
            <a:avLst/>
          </a:prstGeom>
          <a:noFill/>
          <a:ln w="9525">
            <a:noFill/>
            <a:miter lim="800000"/>
            <a:headEnd/>
            <a:tailEnd/>
          </a:ln>
          <a:effectLst/>
        </p:spPr>
      </p:pic>
      <p:pic>
        <p:nvPicPr>
          <p:cNvPr id="7171" name="Picture 3"/>
          <p:cNvPicPr>
            <a:picLocks noChangeAspect="1" noChangeArrowheads="1"/>
          </p:cNvPicPr>
          <p:nvPr/>
        </p:nvPicPr>
        <p:blipFill>
          <a:blip r:embed="rId3"/>
          <a:srcRect/>
          <a:stretch>
            <a:fillRect/>
          </a:stretch>
        </p:blipFill>
        <p:spPr bwMode="auto">
          <a:xfrm>
            <a:off x="4643438" y="1357298"/>
            <a:ext cx="4143372" cy="5124459"/>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Tamil Wedding</a:t>
            </a:r>
            <a:endParaRPr lang="en-IN" dirty="0"/>
          </a:p>
        </p:txBody>
      </p:sp>
      <p:pic>
        <p:nvPicPr>
          <p:cNvPr id="1027" name="Picture 3"/>
          <p:cNvPicPr>
            <a:picLocks noGrp="1" noChangeAspect="1" noChangeArrowheads="1"/>
          </p:cNvPicPr>
          <p:nvPr>
            <p:ph idx="1"/>
          </p:nvPr>
        </p:nvPicPr>
        <p:blipFill>
          <a:blip r:embed="rId3"/>
          <a:srcRect/>
          <a:stretch>
            <a:fillRect/>
          </a:stretch>
        </p:blipFill>
        <p:spPr bwMode="auto">
          <a:xfrm>
            <a:off x="500034" y="1116090"/>
            <a:ext cx="8429684" cy="559905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mtClean="0"/>
              <a:t>Kerala </a:t>
            </a:r>
            <a:r>
              <a:rPr lang="en-IN" dirty="0" smtClean="0"/>
              <a:t>wedding</a:t>
            </a:r>
            <a:endParaRPr lang="en-IN" dirty="0"/>
          </a:p>
        </p:txBody>
      </p:sp>
      <p:pic>
        <p:nvPicPr>
          <p:cNvPr id="8194" name="Picture 2"/>
          <p:cNvPicPr>
            <a:picLocks noGrp="1" noChangeAspect="1" noChangeArrowheads="1"/>
          </p:cNvPicPr>
          <p:nvPr>
            <p:ph idx="1"/>
          </p:nvPr>
        </p:nvPicPr>
        <p:blipFill>
          <a:blip r:embed="rId2"/>
          <a:srcRect/>
          <a:stretch>
            <a:fillRect/>
          </a:stretch>
        </p:blipFill>
        <p:spPr bwMode="auto">
          <a:xfrm>
            <a:off x="214282" y="1500174"/>
            <a:ext cx="8072494" cy="4929222"/>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67</Words>
  <Application>Microsoft Office PowerPoint</Application>
  <PresentationFormat>On-screen Show (4:3)</PresentationFormat>
  <Paragraphs>17</Paragraphs>
  <Slides>8</Slides>
  <Notes>3</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Marriage</vt:lpstr>
      <vt:lpstr>Slide 2</vt:lpstr>
      <vt:lpstr>Slide 3</vt:lpstr>
      <vt:lpstr>Mehendi ceremony, </vt:lpstr>
      <vt:lpstr>palki-bridal-entry</vt:lpstr>
      <vt:lpstr>Groom</vt:lpstr>
      <vt:lpstr>Tamil Wedding</vt:lpstr>
      <vt:lpstr>Kerala wedding</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rohit</dc:creator>
  <cp:lastModifiedBy>rohit</cp:lastModifiedBy>
  <cp:revision>11</cp:revision>
  <dcterms:created xsi:type="dcterms:W3CDTF">2020-09-24T08:26:08Z</dcterms:created>
  <dcterms:modified xsi:type="dcterms:W3CDTF">2020-09-24T09:29:01Z</dcterms:modified>
</cp:coreProperties>
</file>

<file path=docProps/thumbnail.jpeg>
</file>